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7130" y="3013710"/>
            <a:ext cx="477774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05" y="1701165"/>
            <a:ext cx="10054590" cy="470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5730" y="5661660"/>
            <a:ext cx="622300" cy="786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36180" y="5733415"/>
            <a:ext cx="571500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4" b="13072"/>
          <a:stretch>
            <a:fillRect/>
          </a:stretch>
        </p:blipFill>
        <p:spPr>
          <a:xfrm>
            <a:off x="1127125" y="692785"/>
            <a:ext cx="9308465" cy="111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5"/>
          <a:stretch>
            <a:fillRect/>
          </a:stretch>
        </p:blipFill>
        <p:spPr>
          <a:xfrm>
            <a:off x="1703705" y="1773740"/>
            <a:ext cx="9000000" cy="494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245"/>
          <a:stretch>
            <a:fillRect/>
          </a:stretch>
        </p:blipFill>
        <p:spPr>
          <a:xfrm>
            <a:off x="1703705" y="765175"/>
            <a:ext cx="6640830" cy="88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836745"/>
            <a:ext cx="881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98"/>
          <a:stretch>
            <a:fillRect/>
          </a:stretch>
        </p:blipFill>
        <p:spPr>
          <a:xfrm>
            <a:off x="1054735" y="836930"/>
            <a:ext cx="1057529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4735" y="2708910"/>
            <a:ext cx="8763000" cy="3901440"/>
          </a:xfrm>
          <a:prstGeom prst="rect">
            <a:avLst/>
          </a:prstGeom>
        </p:spPr>
      </p:pic>
      <p:cxnSp>
        <p:nvCxnSpPr>
          <p:cNvPr id="7" name="直接连接符 6"/>
          <p:cNvCxnSpPr/>
          <p:nvPr>
            <p:custDataLst>
              <p:tags r:id="rId4"/>
            </p:custDataLst>
          </p:nvPr>
        </p:nvCxnSpPr>
        <p:spPr>
          <a:xfrm>
            <a:off x="2004060" y="4750435"/>
            <a:ext cx="3371215" cy="1054735"/>
          </a:xfrm>
          <a:prstGeom prst="line">
            <a:avLst/>
          </a:prstGeom>
          <a:ln w="28575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5303520" y="4750435"/>
            <a:ext cx="3371215" cy="1054735"/>
          </a:xfrm>
          <a:prstGeom prst="line">
            <a:avLst/>
          </a:prstGeom>
          <a:ln w="28575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 flipH="1">
            <a:off x="2063115" y="4725035"/>
            <a:ext cx="6768465" cy="1080135"/>
          </a:xfrm>
          <a:prstGeom prst="line">
            <a:avLst/>
          </a:prstGeom>
          <a:ln w="28575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845" y="980890"/>
            <a:ext cx="8879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60449" y="3731583"/>
            <a:ext cx="477658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86744" y="3731583"/>
            <a:ext cx="485489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62670" y="4562277"/>
            <a:ext cx="485489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02831" y="4562277"/>
            <a:ext cx="477658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42992" y="5392971"/>
            <a:ext cx="477658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83152" y="5392971"/>
            <a:ext cx="477658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42992" y="6231502"/>
            <a:ext cx="477658" cy="43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83152" y="6231502"/>
            <a:ext cx="477658" cy="43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0952" y="4486927"/>
            <a:ext cx="580952" cy="533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2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857" y="2800427"/>
            <a:ext cx="580952" cy="534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96155"/>
            <a:ext cx="10800000" cy="40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35" y="908500"/>
            <a:ext cx="881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1277620"/>
            <a:ext cx="1888490" cy="18954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54475" y="1277620"/>
            <a:ext cx="1888490" cy="1895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74790" y="1277620"/>
            <a:ext cx="1888490" cy="1895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34160" y="4229735"/>
            <a:ext cx="1888490" cy="1895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54475" y="4229735"/>
            <a:ext cx="1888490" cy="1895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74790" y="4229735"/>
            <a:ext cx="188849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2023-12-14T11:16:02Z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